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56" r:id="rId5"/>
    <p:sldId id="267" r:id="rId6"/>
    <p:sldId id="259" r:id="rId7"/>
    <p:sldId id="268" r:id="rId8"/>
    <p:sldId id="270" r:id="rId9"/>
    <p:sldId id="265" r:id="rId10"/>
    <p:sldId id="271" r:id="rId1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1" y="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6831B-AA65-3743-ABC8-F4E42E6C54D1}" type="datetimeFigureOut">
              <a:rPr lang="en-CH" smtClean="0"/>
              <a:t>08/23/2025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60FA0-B40B-7143-A992-CC29644C61CC}" type="slidenum">
              <a:rPr lang="en-CH" smtClean="0"/>
              <a:t>‹Nr.›</a:t>
            </a:fld>
            <a:endParaRPr lang="en-CH"/>
          </a:p>
        </p:txBody>
      </p:sp>
    </p:spTree>
    <p:extLst>
      <p:ext uri="{BB962C8B-B14F-4D97-AF65-F5344CB8AC3E}">
        <p14:creationId xmlns:p14="http://schemas.microsoft.com/office/powerpoint/2010/main" val="4006610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65160FA0-B40B-7143-A992-CC29644C61CC}" type="slidenum">
              <a:rPr lang="en-CH" smtClean="0"/>
              <a:t>1</a:t>
            </a:fld>
            <a:endParaRPr lang="en-CH"/>
          </a:p>
        </p:txBody>
      </p:sp>
    </p:spTree>
    <p:extLst>
      <p:ext uri="{BB962C8B-B14F-4D97-AF65-F5344CB8AC3E}">
        <p14:creationId xmlns:p14="http://schemas.microsoft.com/office/powerpoint/2010/main" val="234660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4</a:t>
            </a:fld>
            <a:endParaRPr lang="en-CH"/>
          </a:p>
        </p:txBody>
      </p:sp>
    </p:spTree>
    <p:extLst>
      <p:ext uri="{BB962C8B-B14F-4D97-AF65-F5344CB8AC3E}">
        <p14:creationId xmlns:p14="http://schemas.microsoft.com/office/powerpoint/2010/main" val="246214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F3889-FE8C-04AE-E434-EE360781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B648B-8FA5-7893-DE8F-1FEDB1369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91694-7968-AB8C-4214-43A11FCE8CA0}"/>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8AAB7397-1A58-DE58-20BA-88EAED58E185}"/>
              </a:ext>
            </a:extLst>
          </p:cNvPr>
          <p:cNvSpPr>
            <a:spLocks noGrp="1"/>
          </p:cNvSpPr>
          <p:nvPr>
            <p:ph type="sldNum" sz="quarter" idx="5"/>
          </p:nvPr>
        </p:nvSpPr>
        <p:spPr/>
        <p:txBody>
          <a:bodyPr/>
          <a:lstStyle/>
          <a:p>
            <a:fld id="{65160FA0-B40B-7143-A992-CC29644C61CC}" type="slidenum">
              <a:rPr lang="en-CH" smtClean="0"/>
              <a:t>5</a:t>
            </a:fld>
            <a:endParaRPr lang="en-CH"/>
          </a:p>
        </p:txBody>
      </p:sp>
    </p:spTree>
    <p:extLst>
      <p:ext uri="{BB962C8B-B14F-4D97-AF65-F5344CB8AC3E}">
        <p14:creationId xmlns:p14="http://schemas.microsoft.com/office/powerpoint/2010/main" val="49475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6</a:t>
            </a:fld>
            <a:endParaRPr lang="en-CH"/>
          </a:p>
        </p:txBody>
      </p:sp>
    </p:spTree>
    <p:extLst>
      <p:ext uri="{BB962C8B-B14F-4D97-AF65-F5344CB8AC3E}">
        <p14:creationId xmlns:p14="http://schemas.microsoft.com/office/powerpoint/2010/main" val="2462142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Entwicklung einer </a:t>
            </a:r>
            <a:r>
              <a:rPr lang="de-DE" b="1"/>
              <a:t>mobilen Version</a:t>
            </a:r>
            <a:r>
              <a:rPr lang="de-DE"/>
              <a:t> für Smartphones und Tablets.</a:t>
            </a:r>
          </a:p>
          <a:p>
            <a:r>
              <a:rPr lang="de-DE"/>
              <a:t>Synchronisation mit der Web-App, sodass Schüler unterwegs Aufgaben einsehen und bearbeiten können.</a:t>
            </a:r>
          </a:p>
          <a:p>
            <a:endParaRPr lang="de-CH"/>
          </a:p>
          <a:p>
            <a:r>
              <a:rPr lang="de-DE"/>
              <a:t>Integrierter </a:t>
            </a:r>
            <a:r>
              <a:rPr lang="de-DE" b="1"/>
              <a:t>Kalender</a:t>
            </a:r>
            <a:r>
              <a:rPr lang="de-DE"/>
              <a:t> zur visuellen Darstellung von Deadlines.</a:t>
            </a:r>
          </a:p>
          <a:p>
            <a:r>
              <a:rPr lang="de-DE"/>
              <a:t>Push-Benachrichtigungen oder E-Mail-Erinnerungen kurz vor Abgabeterminen.</a:t>
            </a:r>
          </a:p>
          <a:p>
            <a:endParaRPr lang="de-CH"/>
          </a:p>
          <a:p>
            <a:r>
              <a:rPr lang="de-DE"/>
              <a:t>Fortschrittsanzeige pro Fach oder pro Woche.</a:t>
            </a:r>
          </a:p>
          <a:p>
            <a:r>
              <a:rPr lang="de-DE"/>
              <a:t>Visualisierung der erledigten vs. offenen Aufgaben.</a:t>
            </a:r>
          </a:p>
          <a:p>
            <a:r>
              <a:rPr lang="de-DE"/>
              <a:t>Möglichkeit, Lernzeiten oder Prioritäten zu tracken.</a:t>
            </a:r>
          </a:p>
          <a:p>
            <a:endParaRPr lang="de-CH"/>
          </a:p>
          <a:p>
            <a:r>
              <a:rPr lang="de-DE"/>
              <a:t>Vorschläge für Priorisierung basierend auf Deadline und verbleibender Zeit.</a:t>
            </a:r>
          </a:p>
          <a:p>
            <a:r>
              <a:rPr lang="de-DE"/>
              <a:t>Analyse von Arbeitsgewohnheiten, um individuelle Lernempfehlungen zu geben.</a:t>
            </a:r>
          </a:p>
          <a:p>
            <a:endParaRPr lang="en-CH"/>
          </a:p>
        </p:txBody>
      </p:sp>
      <p:sp>
        <p:nvSpPr>
          <p:cNvPr id="4" name="Slide Number Placeholder 3"/>
          <p:cNvSpPr>
            <a:spLocks noGrp="1"/>
          </p:cNvSpPr>
          <p:nvPr>
            <p:ph type="sldNum" sz="quarter" idx="5"/>
          </p:nvPr>
        </p:nvSpPr>
        <p:spPr/>
        <p:txBody>
          <a:bodyPr/>
          <a:lstStyle/>
          <a:p>
            <a:fld id="{65160FA0-B40B-7143-A992-CC29644C61CC}" type="slidenum">
              <a:rPr lang="en-CH" smtClean="0"/>
              <a:t>7</a:t>
            </a:fld>
            <a:endParaRPr lang="en-CH"/>
          </a:p>
        </p:txBody>
      </p:sp>
    </p:spTree>
    <p:extLst>
      <p:ext uri="{BB962C8B-B14F-4D97-AF65-F5344CB8AC3E}">
        <p14:creationId xmlns:p14="http://schemas.microsoft.com/office/powerpoint/2010/main" val="226631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B717-F430-DF58-E17E-5A19454CEA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B13812AF-D5C3-F150-EDA3-562B5297C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9" name="Footer Placeholder 8">
            <a:extLst>
              <a:ext uri="{FF2B5EF4-FFF2-40B4-BE49-F238E27FC236}">
                <a16:creationId xmlns:a16="http://schemas.microsoft.com/office/drawing/2014/main" id="{E1C1A00D-500C-37A9-1132-CA43823726B3}"/>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31267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on Paper Sheet lef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F91E7-F859-2D9F-9999-327506122818}"/>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4" name="Picture 3">
            <a:extLst>
              <a:ext uri="{FF2B5EF4-FFF2-40B4-BE49-F238E27FC236}">
                <a16:creationId xmlns:a16="http://schemas.microsoft.com/office/drawing/2014/main" id="{209CAD9F-61FE-9876-40E0-DBB35F291862}"/>
              </a:ext>
            </a:extLst>
          </p:cNvPr>
          <p:cNvPicPr>
            <a:picLocks noChangeAspect="1"/>
          </p:cNvPicPr>
          <p:nvPr userDrawn="1"/>
        </p:nvPicPr>
        <p:blipFill>
          <a:blip r:embed="rId2"/>
          <a:stretch>
            <a:fillRect/>
          </a:stretch>
        </p:blipFill>
        <p:spPr>
          <a:xfrm rot="239950">
            <a:off x="-464167" y="387299"/>
            <a:ext cx="7815904" cy="11607901"/>
          </a:xfrm>
          <a:prstGeom prst="rect">
            <a:avLst/>
          </a:prstGeom>
        </p:spPr>
      </p:pic>
      <p:sp>
        <p:nvSpPr>
          <p:cNvPr id="16" name="Title 1">
            <a:extLst>
              <a:ext uri="{FF2B5EF4-FFF2-40B4-BE49-F238E27FC236}">
                <a16:creationId xmlns:a16="http://schemas.microsoft.com/office/drawing/2014/main" id="{8D32CD32-8083-01B8-C41E-615FF2B7C1FB}"/>
              </a:ext>
            </a:extLst>
          </p:cNvPr>
          <p:cNvSpPr>
            <a:spLocks noGrp="1"/>
          </p:cNvSpPr>
          <p:nvPr>
            <p:ph type="title" hasCustomPrompt="1"/>
          </p:nvPr>
        </p:nvSpPr>
        <p:spPr>
          <a:xfrm>
            <a:off x="1073151" y="630469"/>
            <a:ext cx="5703888" cy="1325563"/>
          </a:xfrm>
        </p:spPr>
        <p:txBody>
          <a:bodyPr/>
          <a:lstStyle>
            <a:lvl1pPr>
              <a:defRPr>
                <a:latin typeface="Arial" panose="020B0604020202020204" pitchFamily="34" charset="0"/>
                <a:cs typeface="Arial" panose="020B0604020202020204" pitchFamily="34" charset="0"/>
              </a:defRPr>
            </a:lvl1pPr>
          </a:lstStyle>
          <a:p>
            <a:r>
              <a:rPr lang="en-GB"/>
              <a:t>Click to edit title</a:t>
            </a:r>
            <a:endParaRPr lang="en-CH"/>
          </a:p>
        </p:txBody>
      </p:sp>
      <p:sp>
        <p:nvSpPr>
          <p:cNvPr id="12" name="Content Placeholder 10">
            <a:extLst>
              <a:ext uri="{FF2B5EF4-FFF2-40B4-BE49-F238E27FC236}">
                <a16:creationId xmlns:a16="http://schemas.microsoft.com/office/drawing/2014/main" id="{EA9560C0-F478-431E-594A-A488B35DB70F}"/>
              </a:ext>
            </a:extLst>
          </p:cNvPr>
          <p:cNvSpPr>
            <a:spLocks noGrp="1"/>
          </p:cNvSpPr>
          <p:nvPr>
            <p:ph sz="quarter" idx="12"/>
          </p:nvPr>
        </p:nvSpPr>
        <p:spPr>
          <a:xfrm>
            <a:off x="1073151" y="2042698"/>
            <a:ext cx="5703888" cy="414855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17" name="Content Placeholder 10">
            <a:extLst>
              <a:ext uri="{FF2B5EF4-FFF2-40B4-BE49-F238E27FC236}">
                <a16:creationId xmlns:a16="http://schemas.microsoft.com/office/drawing/2014/main" id="{F1B9D3DC-08C9-C1A7-990A-B0E95649BB2E}"/>
              </a:ext>
            </a:extLst>
          </p:cNvPr>
          <p:cNvSpPr>
            <a:spLocks noGrp="1"/>
          </p:cNvSpPr>
          <p:nvPr>
            <p:ph sz="quarter" idx="13"/>
          </p:nvPr>
        </p:nvSpPr>
        <p:spPr>
          <a:xfrm>
            <a:off x="7951321" y="2815904"/>
            <a:ext cx="3626597" cy="3053738"/>
          </a:xfrm>
        </p:spPr>
        <p:txBody>
          <a:bodyPr/>
          <a:lstStyle>
            <a:lvl1pPr>
              <a:defRPr>
                <a:latin typeface="Gloria Hallelujah" panose="02000000000000000000" pitchFamily="2" charset="0"/>
                <a:cs typeface="Arial" panose="020B0604020202020204" pitchFamily="34" charset="0"/>
              </a:defRPr>
            </a:lvl1pPr>
            <a:lvl2pPr>
              <a:defRPr>
                <a:latin typeface="Gloria Hallelujah" panose="02000000000000000000" pitchFamily="2" charset="0"/>
                <a:cs typeface="Arial" panose="020B0604020202020204" pitchFamily="34" charset="0"/>
              </a:defRPr>
            </a:lvl2pPr>
            <a:lvl3pPr>
              <a:defRPr>
                <a:latin typeface="Gloria Hallelujah" panose="02000000000000000000" pitchFamily="2" charset="0"/>
                <a:cs typeface="Arial" panose="020B0604020202020204" pitchFamily="34" charset="0"/>
              </a:defRPr>
            </a:lvl3pPr>
            <a:lvl4pPr>
              <a:defRPr>
                <a:latin typeface="Gloria Hallelujah" panose="02000000000000000000" pitchFamily="2" charset="0"/>
                <a:cs typeface="Arial" panose="020B0604020202020204" pitchFamily="34" charset="0"/>
              </a:defRPr>
            </a:lvl4pPr>
            <a:lvl5pPr>
              <a:defRPr>
                <a:latin typeface="Gloria Hallelujah"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Tree>
    <p:extLst>
      <p:ext uri="{BB962C8B-B14F-4D97-AF65-F5344CB8AC3E}">
        <p14:creationId xmlns:p14="http://schemas.microsoft.com/office/powerpoint/2010/main" val="360378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on Paper Sheet to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7DAB7-A39F-192B-4D8E-B05C2292856E}"/>
              </a:ext>
            </a:extLst>
          </p:cNvPr>
          <p:cNvPicPr>
            <a:picLocks noChangeAspect="1"/>
          </p:cNvPicPr>
          <p:nvPr userDrawn="1"/>
        </p:nvPicPr>
        <p:blipFill>
          <a:blip r:embed="rId2"/>
          <a:srcRect b="52400"/>
          <a:stretch>
            <a:fillRect/>
          </a:stretch>
        </p:blipFill>
        <p:spPr>
          <a:xfrm rot="10800000">
            <a:off x="-1" y="-1"/>
            <a:ext cx="12192000" cy="6079147"/>
          </a:xfrm>
          <a:prstGeom prst="rect">
            <a:avLst/>
          </a:prstGeom>
        </p:spPr>
      </p:pic>
      <p:sp>
        <p:nvSpPr>
          <p:cNvPr id="2" name="Title 1">
            <a:extLst>
              <a:ext uri="{FF2B5EF4-FFF2-40B4-BE49-F238E27FC236}">
                <a16:creationId xmlns:a16="http://schemas.microsoft.com/office/drawing/2014/main" id="{4A27A65B-704D-0649-14B1-AFCC70AB09E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CH"/>
          </a:p>
        </p:txBody>
      </p:sp>
      <p:sp>
        <p:nvSpPr>
          <p:cNvPr id="3" name="Footer Placeholder 2">
            <a:extLst>
              <a:ext uri="{FF2B5EF4-FFF2-40B4-BE49-F238E27FC236}">
                <a16:creationId xmlns:a16="http://schemas.microsoft.com/office/drawing/2014/main" id="{13EA0DBA-E737-2C81-6568-EE18E19B9C39}"/>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332751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02C6-6693-52F7-7D71-18BA65CE43A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E91035DF-38A0-5612-EC4E-D5194D34AC9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9" name="Footer Placeholder 8">
            <a:extLst>
              <a:ext uri="{FF2B5EF4-FFF2-40B4-BE49-F238E27FC236}">
                <a16:creationId xmlns:a16="http://schemas.microsoft.com/office/drawing/2014/main" id="{621E7A2E-29BC-FBCA-6B04-088575AAB2D6}"/>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7494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BBE4-0D48-B097-A37E-D1BB3361A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0F05526F-B701-656F-FAD7-82C3FA0C2B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9" name="Footer Placeholder 8">
            <a:extLst>
              <a:ext uri="{FF2B5EF4-FFF2-40B4-BE49-F238E27FC236}">
                <a16:creationId xmlns:a16="http://schemas.microsoft.com/office/drawing/2014/main" id="{95BA4712-8F19-4779-3BE2-DF36FF8416F1}"/>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99423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85E6-A1DB-2595-BB98-26EC9B799A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8BFAA111-BEAE-506F-0788-84B86FF5BAF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8" name="Title 7">
            <a:extLst>
              <a:ext uri="{FF2B5EF4-FFF2-40B4-BE49-F238E27FC236}">
                <a16:creationId xmlns:a16="http://schemas.microsoft.com/office/drawing/2014/main" id="{FA0223AB-12C7-3E63-629E-FAB03AD6455E}"/>
              </a:ext>
            </a:extLst>
          </p:cNvPr>
          <p:cNvSpPr>
            <a:spLocks noGrp="1"/>
          </p:cNvSpPr>
          <p:nvPr>
            <p:ph type="title"/>
          </p:nvPr>
        </p:nvSpPr>
        <p:spPr/>
        <p:txBody>
          <a:bodyPr/>
          <a:lstStyle/>
          <a:p>
            <a:r>
              <a:rPr lang="en-GB"/>
              <a:t>Click to edit Master title style</a:t>
            </a:r>
            <a:endParaRPr lang="en-CH"/>
          </a:p>
        </p:txBody>
      </p:sp>
      <p:sp>
        <p:nvSpPr>
          <p:cNvPr id="10" name="Footer Placeholder 9">
            <a:extLst>
              <a:ext uri="{FF2B5EF4-FFF2-40B4-BE49-F238E27FC236}">
                <a16:creationId xmlns:a16="http://schemas.microsoft.com/office/drawing/2014/main" id="{6853058C-266B-3DE6-CA42-5B20FAD06484}"/>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44096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3991-C338-8FAB-B7E9-F04662C0EDE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AC929E9-58F5-2CB3-6479-F96207F3D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68F200-7AAD-3ECB-5205-58883C884B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7D4BB55-3369-29EA-438B-6504FFAB5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AD06D2-295A-80C2-41A2-97F346222F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12" name="Footer Placeholder 11">
            <a:extLst>
              <a:ext uri="{FF2B5EF4-FFF2-40B4-BE49-F238E27FC236}">
                <a16:creationId xmlns:a16="http://schemas.microsoft.com/office/drawing/2014/main" id="{FABCF297-9800-5F6C-5372-CCA6CE4B2C29}"/>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58874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B264-8F7F-9C1B-C9F6-85D69FA9A278}"/>
              </a:ext>
            </a:extLst>
          </p:cNvPr>
          <p:cNvSpPr>
            <a:spLocks noGrp="1"/>
          </p:cNvSpPr>
          <p:nvPr>
            <p:ph type="title"/>
          </p:nvPr>
        </p:nvSpPr>
        <p:spPr/>
        <p:txBody>
          <a:bodyPr/>
          <a:lstStyle/>
          <a:p>
            <a:r>
              <a:rPr lang="en-GB"/>
              <a:t>Click to edit Master title style</a:t>
            </a:r>
            <a:endParaRPr lang="en-CH"/>
          </a:p>
        </p:txBody>
      </p:sp>
      <p:sp>
        <p:nvSpPr>
          <p:cNvPr id="8" name="Footer Placeholder 7">
            <a:extLst>
              <a:ext uri="{FF2B5EF4-FFF2-40B4-BE49-F238E27FC236}">
                <a16:creationId xmlns:a16="http://schemas.microsoft.com/office/drawing/2014/main" id="{BF8FD8C3-48C7-335B-9721-82ED99D68A6D}"/>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74861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7A6844C-880C-9C85-9427-34DDA3602F87}"/>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996984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2AC9-931A-D89B-FC55-2A0B281595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2B16329F-D69F-83B9-D8A5-C0BF0B93F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5D377905-20D0-3A04-4ABE-811E43673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Footer Placeholder 9">
            <a:extLst>
              <a:ext uri="{FF2B5EF4-FFF2-40B4-BE49-F238E27FC236}">
                <a16:creationId xmlns:a16="http://schemas.microsoft.com/office/drawing/2014/main" id="{F0648D1D-5915-3F7A-F5DE-1E257850FF03}"/>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72464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B2C3-A80B-69F0-D0FA-B6E6682E2E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507E2348-91AA-DD7B-61C3-DF810FF39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C1F9C5F-A87A-1940-6E57-AB5BE2629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Footer Placeholder 9">
            <a:extLst>
              <a:ext uri="{FF2B5EF4-FFF2-40B4-BE49-F238E27FC236}">
                <a16:creationId xmlns:a16="http://schemas.microsoft.com/office/drawing/2014/main" id="{21113CC8-10DA-D230-6B0B-F0E83652B5A0}"/>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13634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9000" r="-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FD500D-24D1-4546-7630-4314D600B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245D39B-9F89-C669-5778-172BEC6AA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pic>
        <p:nvPicPr>
          <p:cNvPr id="8" name="Graphic 7">
            <a:extLst>
              <a:ext uri="{FF2B5EF4-FFF2-40B4-BE49-F238E27FC236}">
                <a16:creationId xmlns:a16="http://schemas.microsoft.com/office/drawing/2014/main" id="{CBE9BFAD-2358-914F-993B-843F35CD76E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03200" y="5726424"/>
            <a:ext cx="1612900" cy="901077"/>
          </a:xfrm>
          <a:prstGeom prst="rect">
            <a:avLst/>
          </a:prstGeom>
        </p:spPr>
      </p:pic>
      <p:sp>
        <p:nvSpPr>
          <p:cNvPr id="17" name="Footer Placeholder 16">
            <a:extLst>
              <a:ext uri="{FF2B5EF4-FFF2-40B4-BE49-F238E27FC236}">
                <a16:creationId xmlns:a16="http://schemas.microsoft.com/office/drawing/2014/main" id="{67068BCE-B408-5D1F-A8B6-455867FB3A78}"/>
              </a:ext>
            </a:extLst>
          </p:cNvPr>
          <p:cNvSpPr>
            <a:spLocks noGrp="1"/>
          </p:cNvSpPr>
          <p:nvPr>
            <p:ph type="ftr" sz="quarter" idx="3"/>
          </p:nvPr>
        </p:nvSpPr>
        <p:spPr>
          <a:xfrm>
            <a:off x="3723640" y="6191250"/>
            <a:ext cx="8046720" cy="365125"/>
          </a:xfrm>
          <a:prstGeom prst="rect">
            <a:avLst/>
          </a:prstGeom>
        </p:spPr>
        <p:txBody>
          <a:bodyPr vert="horz" lIns="91440" tIns="45720" rIns="91440" bIns="45720" rtlCol="0" anchor="ctr"/>
          <a:lstStyle>
            <a:lvl1pPr algn="r">
              <a:defRPr sz="1200">
                <a:solidFill>
                  <a:schemeClr val="tx1">
                    <a:tint val="82000"/>
                  </a:schemeClr>
                </a:solidFill>
                <a:latin typeface="Gloria Hallelujah" panose="02000000000000000000" pitchFamily="2" charset="0"/>
              </a:defRPr>
            </a:lvl1pPr>
          </a:lstStyle>
          <a:p>
            <a:r>
              <a:rPr lang="en-GB"/>
              <a:t>Gruppe (Go to Insert &gt; Header &amp; Footer &gt; Footer &gt; Apply to All)</a:t>
            </a:r>
            <a:endParaRPr lang="en-CH"/>
          </a:p>
        </p:txBody>
      </p:sp>
    </p:spTree>
    <p:extLst>
      <p:ext uri="{BB962C8B-B14F-4D97-AF65-F5344CB8AC3E}">
        <p14:creationId xmlns:p14="http://schemas.microsoft.com/office/powerpoint/2010/main" val="3124633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57" r:id="rId9"/>
    <p:sldLayoutId id="2147483663" r:id="rId10"/>
    <p:sldLayoutId id="214748366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Gloria Hallelujah" panose="02000000000000000000" pitchFamily="2"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Gloria Hallelujah" panose="02000000000000000000" pitchFamily="2" charset="0"/>
          <a:ea typeface="+mn-ea"/>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Gloria Hallelujah" panose="02000000000000000000" pitchFamily="2" charset="0"/>
          <a:ea typeface="+mn-ea"/>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Gloria Hallelujah" panose="02000000000000000000" pitchFamily="2" charset="0"/>
          <a:ea typeface="+mn-ea"/>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1.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6.sv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5.png"/><Relationship Id="rId32" Type="http://schemas.openxmlformats.org/officeDocument/2006/relationships/image" Target="../media/image32.png"/><Relationship Id="rId5" Type="http://schemas.openxmlformats.org/officeDocument/2006/relationships/image" Target="../media/image7.png"/><Relationship Id="rId15" Type="http://schemas.openxmlformats.org/officeDocument/2006/relationships/image" Target="../media/image17.svg"/><Relationship Id="rId23" Type="http://schemas.openxmlformats.org/officeDocument/2006/relationships/image" Target="../media/image4.png"/><Relationship Id="rId28" Type="http://schemas.openxmlformats.org/officeDocument/2006/relationships/image" Target="../media/image29.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svg"/><Relationship Id="rId30"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3FFC58A-51A1-C944-FDC7-2EAB816009F4}"/>
              </a:ext>
            </a:extLst>
          </p:cNvPr>
          <p:cNvSpPr>
            <a:spLocks noGrp="1"/>
          </p:cNvSpPr>
          <p:nvPr>
            <p:ph type="subTitle" idx="1"/>
          </p:nvPr>
        </p:nvSpPr>
        <p:spPr>
          <a:xfrm>
            <a:off x="1524000" y="3601212"/>
            <a:ext cx="9144000" cy="1655762"/>
          </a:xfrm>
        </p:spPr>
        <p:txBody>
          <a:bodyPr/>
          <a:lstStyle/>
          <a:p>
            <a:r>
              <a:rPr lang="de-CH">
                <a:latin typeface="Gloria Hallelujah" panose="02000000000000000000" pitchFamily="2" charset="0"/>
              </a:rPr>
              <a:t>Nutzt die Sticker und Doodles auf dieser </a:t>
            </a:r>
            <a:br>
              <a:rPr lang="de-CH">
                <a:latin typeface="Gloria Hallelujah" panose="02000000000000000000" pitchFamily="2" charset="0"/>
              </a:rPr>
            </a:br>
            <a:r>
              <a:rPr lang="de-CH">
                <a:latin typeface="Gloria Hallelujah" panose="02000000000000000000" pitchFamily="2" charset="0"/>
              </a:rPr>
              <a:t>Seite für eure Präsentation.</a:t>
            </a:r>
            <a:endParaRPr lang="en-CH">
              <a:latin typeface="Gloria Hallelujah" panose="02000000000000000000" pitchFamily="2" charset="0"/>
            </a:endParaRPr>
          </a:p>
        </p:txBody>
      </p:sp>
      <p:sp>
        <p:nvSpPr>
          <p:cNvPr id="2" name="Title 1">
            <a:extLst>
              <a:ext uri="{FF2B5EF4-FFF2-40B4-BE49-F238E27FC236}">
                <a16:creationId xmlns:a16="http://schemas.microsoft.com/office/drawing/2014/main" id="{4293A6A5-6AA6-274D-659E-B0554FC04E5D}"/>
              </a:ext>
            </a:extLst>
          </p:cNvPr>
          <p:cNvSpPr>
            <a:spLocks noGrp="1"/>
          </p:cNvSpPr>
          <p:nvPr>
            <p:ph type="ctrTitle"/>
          </p:nvPr>
        </p:nvSpPr>
        <p:spPr/>
        <p:txBody>
          <a:bodyPr>
            <a:normAutofit/>
          </a:bodyPr>
          <a:lstStyle/>
          <a:p>
            <a:r>
              <a:rPr lang="en-CH">
                <a:latin typeface="Gloria Hallelujah" panose="02000000000000000000" pitchFamily="2" charset="0"/>
              </a:rPr>
              <a:t>Be a silly goose!</a:t>
            </a:r>
          </a:p>
        </p:txBody>
      </p:sp>
      <p:sp>
        <p:nvSpPr>
          <p:cNvPr id="9" name="Footer Placeholder 8">
            <a:extLst>
              <a:ext uri="{FF2B5EF4-FFF2-40B4-BE49-F238E27FC236}">
                <a16:creationId xmlns:a16="http://schemas.microsoft.com/office/drawing/2014/main" id="{FFA5E5D4-6629-730B-3AEB-1B276B6DD147}"/>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11" name="Picture 10" descr="A black and white image of a goose&#10;&#10;AI-generated content may be incorrect.">
            <a:extLst>
              <a:ext uri="{FF2B5EF4-FFF2-40B4-BE49-F238E27FC236}">
                <a16:creationId xmlns:a16="http://schemas.microsoft.com/office/drawing/2014/main" id="{BF414C49-BC6F-8478-248A-0727FFB4D9C9}"/>
              </a:ext>
            </a:extLst>
          </p:cNvPr>
          <p:cNvPicPr>
            <a:picLocks noChangeAspect="1"/>
          </p:cNvPicPr>
          <p:nvPr/>
        </p:nvPicPr>
        <p:blipFill>
          <a:blip r:embed="rId4"/>
          <a:stretch>
            <a:fillRect/>
          </a:stretch>
        </p:blipFill>
        <p:spPr>
          <a:xfrm>
            <a:off x="12364011" y="7556589"/>
            <a:ext cx="4150674" cy="4099006"/>
          </a:xfrm>
          <a:prstGeom prst="rect">
            <a:avLst/>
          </a:prstGeom>
        </p:spPr>
      </p:pic>
      <p:pic>
        <p:nvPicPr>
          <p:cNvPr id="13" name="Picture 12" descr="A close-up of a bird&#10;&#10;AI-generated content may be incorrect.">
            <a:extLst>
              <a:ext uri="{FF2B5EF4-FFF2-40B4-BE49-F238E27FC236}">
                <a16:creationId xmlns:a16="http://schemas.microsoft.com/office/drawing/2014/main" id="{A44ED8F8-B8BA-43CD-5FFE-62C43A845F87}"/>
              </a:ext>
            </a:extLst>
          </p:cNvPr>
          <p:cNvPicPr>
            <a:picLocks noChangeAspect="1"/>
          </p:cNvPicPr>
          <p:nvPr/>
        </p:nvPicPr>
        <p:blipFill>
          <a:blip r:embed="rId5"/>
          <a:stretch>
            <a:fillRect/>
          </a:stretch>
        </p:blipFill>
        <p:spPr>
          <a:xfrm>
            <a:off x="13554503" y="199331"/>
            <a:ext cx="2442575" cy="6858000"/>
          </a:xfrm>
          <a:prstGeom prst="rect">
            <a:avLst/>
          </a:prstGeom>
        </p:spPr>
      </p:pic>
      <p:pic>
        <p:nvPicPr>
          <p:cNvPr id="15" name="Picture 14" descr="A black and white image of a hand with a yellow circle&#10;&#10;AI-generated content may be incorrect.">
            <a:extLst>
              <a:ext uri="{FF2B5EF4-FFF2-40B4-BE49-F238E27FC236}">
                <a16:creationId xmlns:a16="http://schemas.microsoft.com/office/drawing/2014/main" id="{49BE4E73-C8EC-41CE-7AE8-1C066C29BE9F}"/>
              </a:ext>
            </a:extLst>
          </p:cNvPr>
          <p:cNvPicPr>
            <a:picLocks noChangeAspect="1"/>
          </p:cNvPicPr>
          <p:nvPr/>
        </p:nvPicPr>
        <p:blipFill>
          <a:blip r:embed="rId6"/>
          <a:stretch>
            <a:fillRect/>
          </a:stretch>
        </p:blipFill>
        <p:spPr>
          <a:xfrm>
            <a:off x="9856304" y="-4174308"/>
            <a:ext cx="5626100" cy="4610100"/>
          </a:xfrm>
          <a:prstGeom prst="rect">
            <a:avLst/>
          </a:prstGeom>
        </p:spPr>
      </p:pic>
      <p:pic>
        <p:nvPicPr>
          <p:cNvPr id="21" name="Picture 20" descr="A black and white image of a water drop&#10;&#10;AI-generated content may be incorrect.">
            <a:extLst>
              <a:ext uri="{FF2B5EF4-FFF2-40B4-BE49-F238E27FC236}">
                <a16:creationId xmlns:a16="http://schemas.microsoft.com/office/drawing/2014/main" id="{F529C8B8-0BF1-4DC9-6755-3F87CC9ACD7C}"/>
              </a:ext>
            </a:extLst>
          </p:cNvPr>
          <p:cNvPicPr>
            <a:picLocks noChangeAspect="1"/>
          </p:cNvPicPr>
          <p:nvPr/>
        </p:nvPicPr>
        <p:blipFill>
          <a:blip r:embed="rId7"/>
          <a:stretch>
            <a:fillRect/>
          </a:stretch>
        </p:blipFill>
        <p:spPr>
          <a:xfrm>
            <a:off x="1468547" y="-3573418"/>
            <a:ext cx="3339943" cy="2706778"/>
          </a:xfrm>
          <a:prstGeom prst="rect">
            <a:avLst/>
          </a:prstGeom>
        </p:spPr>
      </p:pic>
      <p:pic>
        <p:nvPicPr>
          <p:cNvPr id="27" name="Picture 26" descr="A group of birds standing&#10;&#10;AI-generated content may be incorrect.">
            <a:extLst>
              <a:ext uri="{FF2B5EF4-FFF2-40B4-BE49-F238E27FC236}">
                <a16:creationId xmlns:a16="http://schemas.microsoft.com/office/drawing/2014/main" id="{E9A7D33A-08DD-A644-CD31-6D50C718B903}"/>
              </a:ext>
            </a:extLst>
          </p:cNvPr>
          <p:cNvPicPr>
            <a:picLocks noChangeAspect="1"/>
          </p:cNvPicPr>
          <p:nvPr/>
        </p:nvPicPr>
        <p:blipFill>
          <a:blip r:embed="rId8"/>
          <a:stretch>
            <a:fillRect/>
          </a:stretch>
        </p:blipFill>
        <p:spPr>
          <a:xfrm>
            <a:off x="7265448" y="7451296"/>
            <a:ext cx="4276682" cy="6124375"/>
          </a:xfrm>
          <a:prstGeom prst="rect">
            <a:avLst/>
          </a:prstGeom>
        </p:spPr>
      </p:pic>
      <p:pic>
        <p:nvPicPr>
          <p:cNvPr id="29" name="Picture 28" descr="A black and white dotted hand&#10;&#10;AI-generated content may be incorrect.">
            <a:extLst>
              <a:ext uri="{FF2B5EF4-FFF2-40B4-BE49-F238E27FC236}">
                <a16:creationId xmlns:a16="http://schemas.microsoft.com/office/drawing/2014/main" id="{EAA7CD69-40E3-333F-6BE4-6FC8E2814F7E}"/>
              </a:ext>
            </a:extLst>
          </p:cNvPr>
          <p:cNvPicPr>
            <a:picLocks noChangeAspect="1"/>
          </p:cNvPicPr>
          <p:nvPr/>
        </p:nvPicPr>
        <p:blipFill>
          <a:blip r:embed="rId9"/>
          <a:stretch>
            <a:fillRect/>
          </a:stretch>
        </p:blipFill>
        <p:spPr>
          <a:xfrm>
            <a:off x="5348139" y="-5641479"/>
            <a:ext cx="3060700" cy="5028293"/>
          </a:xfrm>
          <a:prstGeom prst="rect">
            <a:avLst/>
          </a:prstGeom>
        </p:spPr>
      </p:pic>
      <p:pic>
        <p:nvPicPr>
          <p:cNvPr id="31" name="Graphic 30">
            <a:extLst>
              <a:ext uri="{FF2B5EF4-FFF2-40B4-BE49-F238E27FC236}">
                <a16:creationId xmlns:a16="http://schemas.microsoft.com/office/drawing/2014/main" id="{C6354222-A8A6-45E3-E206-E818D625A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31838" y="1593605"/>
            <a:ext cx="736600" cy="1073331"/>
          </a:xfrm>
          <a:prstGeom prst="rect">
            <a:avLst/>
          </a:prstGeom>
        </p:spPr>
      </p:pic>
      <p:pic>
        <p:nvPicPr>
          <p:cNvPr id="33" name="Graphic 32">
            <a:extLst>
              <a:ext uri="{FF2B5EF4-FFF2-40B4-BE49-F238E27FC236}">
                <a16:creationId xmlns:a16="http://schemas.microsoft.com/office/drawing/2014/main" id="{AB4444BA-F4EC-9DE5-89C5-326E093C61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408839" y="4321151"/>
            <a:ext cx="468322" cy="828570"/>
          </a:xfrm>
          <a:prstGeom prst="rect">
            <a:avLst/>
          </a:prstGeom>
        </p:spPr>
      </p:pic>
      <p:pic>
        <p:nvPicPr>
          <p:cNvPr id="35" name="Graphic 34">
            <a:extLst>
              <a:ext uri="{FF2B5EF4-FFF2-40B4-BE49-F238E27FC236}">
                <a16:creationId xmlns:a16="http://schemas.microsoft.com/office/drawing/2014/main" id="{E2A4117E-2AD2-53B3-35F5-A9A8ACB4D1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66518" y="4527480"/>
            <a:ext cx="2658964" cy="230546"/>
          </a:xfrm>
          <a:prstGeom prst="rect">
            <a:avLst/>
          </a:prstGeom>
        </p:spPr>
      </p:pic>
      <p:pic>
        <p:nvPicPr>
          <p:cNvPr id="37" name="Graphic 36">
            <a:extLst>
              <a:ext uri="{FF2B5EF4-FFF2-40B4-BE49-F238E27FC236}">
                <a16:creationId xmlns:a16="http://schemas.microsoft.com/office/drawing/2014/main" id="{269DBE00-F2DB-FBC6-70EB-4B17AAFC75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1358" y="3318823"/>
            <a:ext cx="2184400" cy="291253"/>
          </a:xfrm>
          <a:prstGeom prst="rect">
            <a:avLst/>
          </a:prstGeom>
        </p:spPr>
      </p:pic>
      <p:pic>
        <p:nvPicPr>
          <p:cNvPr id="39" name="Graphic 38">
            <a:extLst>
              <a:ext uri="{FF2B5EF4-FFF2-40B4-BE49-F238E27FC236}">
                <a16:creationId xmlns:a16="http://schemas.microsoft.com/office/drawing/2014/main" id="{61B0983A-E1A4-32A6-1F03-412296BB85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4264" y="1727813"/>
            <a:ext cx="1324536" cy="1073331"/>
          </a:xfrm>
          <a:prstGeom prst="rect">
            <a:avLst/>
          </a:prstGeom>
        </p:spPr>
      </p:pic>
      <p:pic>
        <p:nvPicPr>
          <p:cNvPr id="41" name="Graphic 40">
            <a:extLst>
              <a:ext uri="{FF2B5EF4-FFF2-40B4-BE49-F238E27FC236}">
                <a16:creationId xmlns:a16="http://schemas.microsoft.com/office/drawing/2014/main" id="{241576D6-D422-1DD0-8866-A3E15870DB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0800000">
            <a:off x="2457430" y="3789018"/>
            <a:ext cx="454059" cy="541378"/>
          </a:xfrm>
          <a:prstGeom prst="rect">
            <a:avLst/>
          </a:prstGeom>
        </p:spPr>
      </p:pic>
      <p:pic>
        <p:nvPicPr>
          <p:cNvPr id="42" name="Picture 41">
            <a:extLst>
              <a:ext uri="{FF2B5EF4-FFF2-40B4-BE49-F238E27FC236}">
                <a16:creationId xmlns:a16="http://schemas.microsoft.com/office/drawing/2014/main" id="{94CC212D-493E-C421-7021-2A951F308BC1}"/>
              </a:ext>
            </a:extLst>
          </p:cNvPr>
          <p:cNvPicPr>
            <a:picLocks noChangeAspect="1"/>
          </p:cNvPicPr>
          <p:nvPr/>
        </p:nvPicPr>
        <p:blipFill>
          <a:blip r:embed="rId22"/>
          <a:stretch>
            <a:fillRect/>
          </a:stretch>
        </p:blipFill>
        <p:spPr>
          <a:xfrm>
            <a:off x="-13341918" y="-7291662"/>
            <a:ext cx="4577404" cy="11612813"/>
          </a:xfrm>
          <a:prstGeom prst="rect">
            <a:avLst/>
          </a:prstGeom>
        </p:spPr>
      </p:pic>
      <p:pic>
        <p:nvPicPr>
          <p:cNvPr id="43" name="Picture 42">
            <a:extLst>
              <a:ext uri="{FF2B5EF4-FFF2-40B4-BE49-F238E27FC236}">
                <a16:creationId xmlns:a16="http://schemas.microsoft.com/office/drawing/2014/main" id="{E4C9679A-4C97-CE57-1145-F3B70D4861CA}"/>
              </a:ext>
            </a:extLst>
          </p:cNvPr>
          <p:cNvPicPr>
            <a:picLocks noChangeAspect="1"/>
          </p:cNvPicPr>
          <p:nvPr/>
        </p:nvPicPr>
        <p:blipFill>
          <a:blip r:embed="rId23"/>
          <a:stretch>
            <a:fillRect/>
          </a:stretch>
        </p:blipFill>
        <p:spPr>
          <a:xfrm>
            <a:off x="-8232098" y="-7286750"/>
            <a:ext cx="7815904" cy="11607901"/>
          </a:xfrm>
          <a:prstGeom prst="rect">
            <a:avLst/>
          </a:prstGeom>
        </p:spPr>
      </p:pic>
      <p:sp>
        <p:nvSpPr>
          <p:cNvPr id="44" name="Subtitle 2">
            <a:extLst>
              <a:ext uri="{FF2B5EF4-FFF2-40B4-BE49-F238E27FC236}">
                <a16:creationId xmlns:a16="http://schemas.microsoft.com/office/drawing/2014/main" id="{55E9C1AA-F398-16B2-4D78-D6EB67851FBB}"/>
              </a:ext>
            </a:extLst>
          </p:cNvPr>
          <p:cNvSpPr txBox="1">
            <a:spLocks/>
          </p:cNvSpPr>
          <p:nvPr/>
        </p:nvSpPr>
        <p:spPr>
          <a:xfrm>
            <a:off x="4954738" y="640873"/>
            <a:ext cx="2249961" cy="377026"/>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CH" sz="2000">
                <a:solidFill>
                  <a:schemeClr val="tx1">
                    <a:lumMod val="95000"/>
                    <a:lumOff val="5000"/>
                  </a:schemeClr>
                </a:solidFill>
                <a:latin typeface="Gloria Hallelujah" panose="02000000000000000000" pitchFamily="2" charset="0"/>
              </a:rPr>
              <a:t>Zoom out!</a:t>
            </a:r>
            <a:endParaRPr lang="en-CH" sz="2000">
              <a:solidFill>
                <a:schemeClr val="tx1">
                  <a:lumMod val="95000"/>
                  <a:lumOff val="5000"/>
                </a:schemeClr>
              </a:solidFill>
              <a:latin typeface="Gloria Hallelujah" panose="02000000000000000000" pitchFamily="2" charset="0"/>
            </a:endParaRPr>
          </a:p>
        </p:txBody>
      </p:sp>
      <p:pic>
        <p:nvPicPr>
          <p:cNvPr id="46" name="Graphic 45">
            <a:extLst>
              <a:ext uri="{FF2B5EF4-FFF2-40B4-BE49-F238E27FC236}">
                <a16:creationId xmlns:a16="http://schemas.microsoft.com/office/drawing/2014/main" id="{B3DF316F-0525-D8B5-B7EA-471E0D362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11489" y="4601516"/>
            <a:ext cx="1227707" cy="690585"/>
          </a:xfrm>
          <a:prstGeom prst="rect">
            <a:avLst/>
          </a:prstGeom>
        </p:spPr>
      </p:pic>
      <p:pic>
        <p:nvPicPr>
          <p:cNvPr id="48" name="Graphic 47">
            <a:extLst>
              <a:ext uri="{FF2B5EF4-FFF2-40B4-BE49-F238E27FC236}">
                <a16:creationId xmlns:a16="http://schemas.microsoft.com/office/drawing/2014/main" id="{A803179C-CFA4-E6A5-2637-35C624D2567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689815">
            <a:off x="4979184" y="495593"/>
            <a:ext cx="396734" cy="198367"/>
          </a:xfrm>
          <a:prstGeom prst="rect">
            <a:avLst/>
          </a:prstGeom>
        </p:spPr>
      </p:pic>
      <p:pic>
        <p:nvPicPr>
          <p:cNvPr id="50" name="Graphic 49">
            <a:extLst>
              <a:ext uri="{FF2B5EF4-FFF2-40B4-BE49-F238E27FC236}">
                <a16:creationId xmlns:a16="http://schemas.microsoft.com/office/drawing/2014/main" id="{EB340EF9-E206-8F7A-BA48-27BE9FF0C6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019859">
            <a:off x="6793144" y="527615"/>
            <a:ext cx="396734" cy="210035"/>
          </a:xfrm>
          <a:prstGeom prst="rect">
            <a:avLst/>
          </a:prstGeom>
        </p:spPr>
      </p:pic>
      <p:pic>
        <p:nvPicPr>
          <p:cNvPr id="51" name="Graphic 50">
            <a:extLst>
              <a:ext uri="{FF2B5EF4-FFF2-40B4-BE49-F238E27FC236}">
                <a16:creationId xmlns:a16="http://schemas.microsoft.com/office/drawing/2014/main" id="{AC0AC2BA-0A63-EACD-D503-FC4CF5373E8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9928709">
            <a:off x="5033992" y="955132"/>
            <a:ext cx="396734" cy="198367"/>
          </a:xfrm>
          <a:prstGeom prst="rect">
            <a:avLst/>
          </a:prstGeom>
        </p:spPr>
      </p:pic>
      <p:pic>
        <p:nvPicPr>
          <p:cNvPr id="52" name="Graphic 51">
            <a:extLst>
              <a:ext uri="{FF2B5EF4-FFF2-40B4-BE49-F238E27FC236}">
                <a16:creationId xmlns:a16="http://schemas.microsoft.com/office/drawing/2014/main" id="{823AE06B-3D3B-D6E6-20D3-CE320062729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158699">
            <a:off x="6706961" y="888611"/>
            <a:ext cx="396734" cy="210035"/>
          </a:xfrm>
          <a:prstGeom prst="rect">
            <a:avLst/>
          </a:prstGeom>
        </p:spPr>
      </p:pic>
      <p:pic>
        <p:nvPicPr>
          <p:cNvPr id="53" name="Picture 52">
            <a:extLst>
              <a:ext uri="{FF2B5EF4-FFF2-40B4-BE49-F238E27FC236}">
                <a16:creationId xmlns:a16="http://schemas.microsoft.com/office/drawing/2014/main" id="{BF73A439-698E-E89B-D1B2-7F0E775CB948}"/>
              </a:ext>
            </a:extLst>
          </p:cNvPr>
          <p:cNvPicPr>
            <a:picLocks noChangeAspect="1"/>
          </p:cNvPicPr>
          <p:nvPr/>
        </p:nvPicPr>
        <p:blipFill>
          <a:blip r:embed="rId30"/>
          <a:stretch>
            <a:fillRect/>
          </a:stretch>
        </p:blipFill>
        <p:spPr>
          <a:xfrm>
            <a:off x="9916785" y="4059707"/>
            <a:ext cx="438426" cy="451321"/>
          </a:xfrm>
          <a:prstGeom prst="rect">
            <a:avLst/>
          </a:prstGeom>
        </p:spPr>
      </p:pic>
      <p:pic>
        <p:nvPicPr>
          <p:cNvPr id="54" name="Picture 53">
            <a:extLst>
              <a:ext uri="{FF2B5EF4-FFF2-40B4-BE49-F238E27FC236}">
                <a16:creationId xmlns:a16="http://schemas.microsoft.com/office/drawing/2014/main" id="{6AF66CED-9853-8C5E-96EC-4E9B1109FDD4}"/>
              </a:ext>
            </a:extLst>
          </p:cNvPr>
          <p:cNvPicPr>
            <a:picLocks noChangeAspect="1"/>
          </p:cNvPicPr>
          <p:nvPr/>
        </p:nvPicPr>
        <p:blipFill>
          <a:blip r:embed="rId30"/>
          <a:stretch>
            <a:fillRect/>
          </a:stretch>
        </p:blipFill>
        <p:spPr>
          <a:xfrm>
            <a:off x="9848924" y="4752092"/>
            <a:ext cx="438426" cy="451321"/>
          </a:xfrm>
          <a:prstGeom prst="rect">
            <a:avLst/>
          </a:prstGeom>
        </p:spPr>
      </p:pic>
      <p:pic>
        <p:nvPicPr>
          <p:cNvPr id="55" name="Picture 54">
            <a:extLst>
              <a:ext uri="{FF2B5EF4-FFF2-40B4-BE49-F238E27FC236}">
                <a16:creationId xmlns:a16="http://schemas.microsoft.com/office/drawing/2014/main" id="{3615B480-A79B-58AA-D6AB-BE12E375D7CA}"/>
              </a:ext>
            </a:extLst>
          </p:cNvPr>
          <p:cNvPicPr>
            <a:picLocks noChangeAspect="1"/>
          </p:cNvPicPr>
          <p:nvPr/>
        </p:nvPicPr>
        <p:blipFill>
          <a:blip r:embed="rId30"/>
          <a:stretch>
            <a:fillRect/>
          </a:stretch>
        </p:blipFill>
        <p:spPr>
          <a:xfrm>
            <a:off x="10572768" y="3980193"/>
            <a:ext cx="438426" cy="451321"/>
          </a:xfrm>
          <a:prstGeom prst="rect">
            <a:avLst/>
          </a:prstGeom>
        </p:spPr>
      </p:pic>
      <p:pic>
        <p:nvPicPr>
          <p:cNvPr id="56" name="Picture 55">
            <a:extLst>
              <a:ext uri="{FF2B5EF4-FFF2-40B4-BE49-F238E27FC236}">
                <a16:creationId xmlns:a16="http://schemas.microsoft.com/office/drawing/2014/main" id="{22448F65-7CF0-E304-ED43-BBFF41645B12}"/>
              </a:ext>
            </a:extLst>
          </p:cNvPr>
          <p:cNvPicPr>
            <a:picLocks noChangeAspect="1"/>
          </p:cNvPicPr>
          <p:nvPr/>
        </p:nvPicPr>
        <p:blipFill>
          <a:blip r:embed="rId30"/>
          <a:stretch>
            <a:fillRect/>
          </a:stretch>
        </p:blipFill>
        <p:spPr>
          <a:xfrm>
            <a:off x="10186855" y="4930997"/>
            <a:ext cx="438426" cy="451321"/>
          </a:xfrm>
          <a:prstGeom prst="rect">
            <a:avLst/>
          </a:prstGeom>
        </p:spPr>
      </p:pic>
      <p:pic>
        <p:nvPicPr>
          <p:cNvPr id="57" name="Picture 56">
            <a:extLst>
              <a:ext uri="{FF2B5EF4-FFF2-40B4-BE49-F238E27FC236}">
                <a16:creationId xmlns:a16="http://schemas.microsoft.com/office/drawing/2014/main" id="{83349790-BB2B-1DE1-4422-F14F91B039E8}"/>
              </a:ext>
            </a:extLst>
          </p:cNvPr>
          <p:cNvPicPr>
            <a:picLocks noChangeAspect="1"/>
          </p:cNvPicPr>
          <p:nvPr/>
        </p:nvPicPr>
        <p:blipFill>
          <a:blip r:embed="rId30"/>
          <a:stretch>
            <a:fillRect/>
          </a:stretch>
        </p:blipFill>
        <p:spPr>
          <a:xfrm>
            <a:off x="10524785" y="4851484"/>
            <a:ext cx="438426" cy="451321"/>
          </a:xfrm>
          <a:prstGeom prst="rect">
            <a:avLst/>
          </a:prstGeom>
        </p:spPr>
      </p:pic>
      <p:pic>
        <p:nvPicPr>
          <p:cNvPr id="58" name="Picture 57">
            <a:extLst>
              <a:ext uri="{FF2B5EF4-FFF2-40B4-BE49-F238E27FC236}">
                <a16:creationId xmlns:a16="http://schemas.microsoft.com/office/drawing/2014/main" id="{6A232380-2C91-AA34-565E-6D04109EEB09}"/>
              </a:ext>
            </a:extLst>
          </p:cNvPr>
          <p:cNvPicPr>
            <a:picLocks noChangeAspect="1"/>
          </p:cNvPicPr>
          <p:nvPr/>
        </p:nvPicPr>
        <p:blipFill>
          <a:blip r:embed="rId30"/>
          <a:stretch>
            <a:fillRect/>
          </a:stretch>
        </p:blipFill>
        <p:spPr>
          <a:xfrm>
            <a:off x="10813020" y="4632824"/>
            <a:ext cx="438426" cy="451321"/>
          </a:xfrm>
          <a:prstGeom prst="rect">
            <a:avLst/>
          </a:prstGeom>
        </p:spPr>
      </p:pic>
      <p:pic>
        <p:nvPicPr>
          <p:cNvPr id="60" name="Picture 59">
            <a:extLst>
              <a:ext uri="{FF2B5EF4-FFF2-40B4-BE49-F238E27FC236}">
                <a16:creationId xmlns:a16="http://schemas.microsoft.com/office/drawing/2014/main" id="{8819AF4B-B787-E04A-0E5E-0E61E5DF1C82}"/>
              </a:ext>
            </a:extLst>
          </p:cNvPr>
          <p:cNvPicPr>
            <a:picLocks noChangeAspect="1"/>
          </p:cNvPicPr>
          <p:nvPr/>
        </p:nvPicPr>
        <p:blipFill>
          <a:blip r:embed="rId31"/>
          <a:stretch>
            <a:fillRect/>
          </a:stretch>
        </p:blipFill>
        <p:spPr>
          <a:xfrm>
            <a:off x="-11407384" y="4735436"/>
            <a:ext cx="11081409" cy="11607901"/>
          </a:xfrm>
          <a:prstGeom prst="rect">
            <a:avLst/>
          </a:prstGeom>
        </p:spPr>
      </p:pic>
      <p:pic>
        <p:nvPicPr>
          <p:cNvPr id="4" name="Picture 3">
            <a:extLst>
              <a:ext uri="{FF2B5EF4-FFF2-40B4-BE49-F238E27FC236}">
                <a16:creationId xmlns:a16="http://schemas.microsoft.com/office/drawing/2014/main" id="{CB5983BA-52F4-2098-95F9-3F27F345C9B4}"/>
              </a:ext>
            </a:extLst>
          </p:cNvPr>
          <p:cNvPicPr>
            <a:picLocks noChangeAspect="1"/>
          </p:cNvPicPr>
          <p:nvPr/>
        </p:nvPicPr>
        <p:blipFill>
          <a:blip r:embed="rId32"/>
          <a:stretch>
            <a:fillRect/>
          </a:stretch>
        </p:blipFill>
        <p:spPr>
          <a:xfrm>
            <a:off x="181025" y="7663480"/>
            <a:ext cx="5473700" cy="5217919"/>
          </a:xfrm>
          <a:prstGeom prst="rect">
            <a:avLst/>
          </a:prstGeom>
        </p:spPr>
      </p:pic>
    </p:spTree>
    <p:extLst>
      <p:ext uri="{BB962C8B-B14F-4D97-AF65-F5344CB8AC3E}">
        <p14:creationId xmlns:p14="http://schemas.microsoft.com/office/powerpoint/2010/main" val="195248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D08AE2-29CF-E55E-F4C1-0891DD618BB5}"/>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5" name="Graphic 4">
            <a:extLst>
              <a:ext uri="{FF2B5EF4-FFF2-40B4-BE49-F238E27FC236}">
                <a16:creationId xmlns:a16="http://schemas.microsoft.com/office/drawing/2014/main" id="{E7340125-2710-B0C2-A5F4-C4A3E01D0B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8001" y="612630"/>
            <a:ext cx="6460587" cy="3609329"/>
          </a:xfrm>
          <a:prstGeom prst="rect">
            <a:avLst/>
          </a:prstGeom>
        </p:spPr>
      </p:pic>
      <p:pic>
        <p:nvPicPr>
          <p:cNvPr id="8" name="Picture 7">
            <a:extLst>
              <a:ext uri="{FF2B5EF4-FFF2-40B4-BE49-F238E27FC236}">
                <a16:creationId xmlns:a16="http://schemas.microsoft.com/office/drawing/2014/main" id="{9704CF6A-616A-2187-95E5-023274AA5252}"/>
              </a:ext>
            </a:extLst>
          </p:cNvPr>
          <p:cNvPicPr>
            <a:picLocks noChangeAspect="1"/>
          </p:cNvPicPr>
          <p:nvPr/>
        </p:nvPicPr>
        <p:blipFill>
          <a:blip r:embed="rId4"/>
          <a:stretch>
            <a:fillRect/>
          </a:stretch>
        </p:blipFill>
        <p:spPr>
          <a:xfrm>
            <a:off x="6983487" y="2988447"/>
            <a:ext cx="3822700" cy="2019300"/>
          </a:xfrm>
          <a:prstGeom prst="rect">
            <a:avLst/>
          </a:prstGeom>
          <a:effectLst>
            <a:outerShdw sx="1000" sy="1000" algn="ctr" rotWithShape="0">
              <a:srgbClr val="000000"/>
            </a:outerShdw>
            <a:softEdge rad="0"/>
          </a:effectLst>
        </p:spPr>
      </p:pic>
    </p:spTree>
    <p:extLst>
      <p:ext uri="{BB962C8B-B14F-4D97-AF65-F5344CB8AC3E}">
        <p14:creationId xmlns:p14="http://schemas.microsoft.com/office/powerpoint/2010/main" val="2221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2521-9554-81F3-87B2-3B27064BAFC1}"/>
              </a:ext>
            </a:extLst>
          </p:cNvPr>
          <p:cNvSpPr>
            <a:spLocks noGrp="1"/>
          </p:cNvSpPr>
          <p:nvPr>
            <p:ph type="title"/>
          </p:nvPr>
        </p:nvSpPr>
        <p:spPr>
          <a:xfrm>
            <a:off x="838200" y="365125"/>
            <a:ext cx="5981700" cy="1325563"/>
          </a:xfrm>
        </p:spPr>
        <p:txBody>
          <a:bodyPr/>
          <a:lstStyle/>
          <a:p>
            <a:r>
              <a:rPr lang="en-US">
                <a:latin typeface="Gloria Hallelujah"/>
                <a:cs typeface="Arial"/>
              </a:rPr>
              <a:t>Pitch – Gruppe Epsilon</a:t>
            </a:r>
            <a:endParaRPr lang="en-US"/>
          </a:p>
        </p:txBody>
      </p:sp>
      <p:sp>
        <p:nvSpPr>
          <p:cNvPr id="3" name="Content Placeholder 2">
            <a:extLst>
              <a:ext uri="{FF2B5EF4-FFF2-40B4-BE49-F238E27FC236}">
                <a16:creationId xmlns:a16="http://schemas.microsoft.com/office/drawing/2014/main" id="{0262CB02-8FF2-5A0B-22EF-F3B9BB842886}"/>
              </a:ext>
            </a:extLst>
          </p:cNvPr>
          <p:cNvSpPr>
            <a:spLocks noGrp="1"/>
          </p:cNvSpPr>
          <p:nvPr>
            <p:ph idx="1"/>
          </p:nvPr>
        </p:nvSpPr>
        <p:spPr>
          <a:xfrm>
            <a:off x="838200" y="1825625"/>
            <a:ext cx="5981700" cy="4351338"/>
          </a:xfrm>
        </p:spPr>
        <p:txBody>
          <a:bodyPr vert="horz" lIns="91440" tIns="45720" rIns="91440" bIns="45720" rtlCol="0" anchor="t">
            <a:normAutofit/>
          </a:bodyPr>
          <a:lstStyle/>
          <a:p>
            <a:pPr>
              <a:lnSpc>
                <a:spcPct val="150000"/>
              </a:lnSpc>
            </a:pPr>
            <a:r>
              <a:rPr lang="de-DE" sz="1600" b="1"/>
              <a:t>Unsere Hausaufgaben-App hilft Schülern, ihre Aufgaben und Abgabetermine einfach zu organisieren. Man kann Fächer auswählen, Hausaufgaben eintragen und jederzeit den Überblick behalten. So wird nichts mehr vergessen und der Schulalltag wird stressfreier.</a:t>
            </a:r>
            <a:endParaRPr lang="en-US" sz="1600" b="1" err="1"/>
          </a:p>
        </p:txBody>
      </p:sp>
      <p:sp>
        <p:nvSpPr>
          <p:cNvPr id="4" name="Footer Placeholder 3">
            <a:extLst>
              <a:ext uri="{FF2B5EF4-FFF2-40B4-BE49-F238E27FC236}">
                <a16:creationId xmlns:a16="http://schemas.microsoft.com/office/drawing/2014/main" id="{12240E83-CD93-1B55-46F9-59D1E996A96B}"/>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5" name="Picture 4">
            <a:extLst>
              <a:ext uri="{FF2B5EF4-FFF2-40B4-BE49-F238E27FC236}">
                <a16:creationId xmlns:a16="http://schemas.microsoft.com/office/drawing/2014/main" id="{F40B80BE-B04C-B5A1-1DAE-3013AB932914}"/>
              </a:ext>
            </a:extLst>
          </p:cNvPr>
          <p:cNvPicPr>
            <a:picLocks noChangeAspect="1"/>
          </p:cNvPicPr>
          <p:nvPr/>
        </p:nvPicPr>
        <p:blipFill>
          <a:blip r:embed="rId2"/>
          <a:stretch>
            <a:fillRect/>
          </a:stretch>
        </p:blipFill>
        <p:spPr>
          <a:xfrm rot="10800000">
            <a:off x="6819900" y="-5322176"/>
            <a:ext cx="4577404" cy="11612813"/>
          </a:xfrm>
          <a:prstGeom prst="rect">
            <a:avLst/>
          </a:prstGeom>
        </p:spPr>
      </p:pic>
      <p:sp>
        <p:nvSpPr>
          <p:cNvPr id="6" name="Content Placeholder 2">
            <a:extLst>
              <a:ext uri="{FF2B5EF4-FFF2-40B4-BE49-F238E27FC236}">
                <a16:creationId xmlns:a16="http://schemas.microsoft.com/office/drawing/2014/main" id="{A5FA71ED-40D5-5AB7-C611-443784F10224}"/>
              </a:ext>
            </a:extLst>
          </p:cNvPr>
          <p:cNvSpPr txBox="1">
            <a:spLocks/>
          </p:cNvSpPr>
          <p:nvPr/>
        </p:nvSpPr>
        <p:spPr>
          <a:xfrm>
            <a:off x="7092187" y="1056957"/>
            <a:ext cx="4101446" cy="39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GB" sz="1800" err="1">
                <a:latin typeface="Arial"/>
                <a:cs typeface="Arial"/>
              </a:rPr>
              <a:t>Problemstellung</a:t>
            </a:r>
            <a:endParaRPr lang="en-GB" sz="1800">
              <a:latin typeface="Arial"/>
              <a:cs typeface="Arial"/>
            </a:endParaRPr>
          </a:p>
          <a:p>
            <a:pPr marL="0" indent="0">
              <a:lnSpc>
                <a:spcPct val="110000"/>
              </a:lnSpc>
              <a:buNone/>
            </a:pPr>
            <a:endParaRPr lang="en-GB" sz="1800">
              <a:latin typeface="Arial"/>
              <a:cs typeface="Arial"/>
            </a:endParaRPr>
          </a:p>
        </p:txBody>
      </p:sp>
      <p:sp>
        <p:nvSpPr>
          <p:cNvPr id="7" name="Rectangle 1">
            <a:extLst>
              <a:ext uri="{FF2B5EF4-FFF2-40B4-BE49-F238E27FC236}">
                <a16:creationId xmlns:a16="http://schemas.microsoft.com/office/drawing/2014/main" id="{A81BD5F4-1C56-D076-84BC-7F14394CF9CA}"/>
              </a:ext>
            </a:extLst>
          </p:cNvPr>
          <p:cNvSpPr>
            <a:spLocks noChangeArrowheads="1"/>
          </p:cNvSpPr>
          <p:nvPr/>
        </p:nvSpPr>
        <p:spPr bwMode="auto">
          <a:xfrm rot="10800000" flipV="1">
            <a:off x="6980274" y="2102624"/>
            <a:ext cx="415201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a:ln>
                  <a:noFill/>
                </a:ln>
                <a:solidFill>
                  <a:schemeClr val="tx1"/>
                </a:solidFill>
                <a:effectLst/>
                <a:latin typeface="Arial" panose="020B0604020202020204" pitchFamily="34" charset="0"/>
              </a:rPr>
              <a:t>Schüler </a:t>
            </a:r>
            <a:r>
              <a:rPr kumimoji="0" lang="en-CH" altLang="en-CH" sz="1800" b="0" i="0" u="none" strike="noStrike" cap="none" normalizeH="0" baseline="0" err="1">
                <a:ln>
                  <a:noFill/>
                </a:ln>
                <a:solidFill>
                  <a:schemeClr val="tx1"/>
                </a:solidFill>
                <a:effectLst/>
                <a:latin typeface="Arial" panose="020B0604020202020204" pitchFamily="34" charset="0"/>
              </a:rPr>
              <a:t>verlieren</a:t>
            </a:r>
            <a:r>
              <a:rPr kumimoji="0" lang="en-CH" altLang="en-CH" sz="1800" b="0" i="0" u="none" strike="noStrike" cap="none" normalizeH="0" baseline="0">
                <a:ln>
                  <a:noFill/>
                </a:ln>
                <a:solidFill>
                  <a:schemeClr val="tx1"/>
                </a:solidFill>
                <a:effectLst/>
                <a:latin typeface="Arial" panose="020B0604020202020204" pitchFamily="34" charset="0"/>
              </a:rPr>
              <a:t> oft den </a:t>
            </a:r>
            <a:r>
              <a:rPr kumimoji="0" lang="en-CH" altLang="en-CH" sz="1800" b="0" i="0" u="none" strike="noStrike" cap="none" normalizeH="0" baseline="0" err="1">
                <a:ln>
                  <a:noFill/>
                </a:ln>
                <a:solidFill>
                  <a:schemeClr val="tx1"/>
                </a:solidFill>
                <a:effectLst/>
                <a:latin typeface="Arial" panose="020B0604020202020204" pitchFamily="34" charset="0"/>
              </a:rPr>
              <a:t>Überblick</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über</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ihre</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Hausaufgaben</a:t>
            </a:r>
            <a:r>
              <a:rPr kumimoji="0" lang="en-CH" altLang="en-CH" sz="1800" b="0" i="0" u="none" strike="noStrike" cap="none" normalizeH="0" baseline="0">
                <a:ln>
                  <a:noFill/>
                </a:ln>
                <a:solidFill>
                  <a:schemeClr val="tx1"/>
                </a:solidFill>
                <a:effectLst/>
                <a:latin typeface="Arial" panose="020B0604020202020204" pitchFamily="34" charset="0"/>
              </a:rPr>
              <a:t>.</a:t>
            </a:r>
            <a:endParaRPr kumimoji="0" lang="de-CH" altLang="en-C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CH" altLang="en-C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a:ln>
                  <a:noFill/>
                </a:ln>
                <a:solidFill>
                  <a:schemeClr val="tx1"/>
                </a:solidFill>
                <a:effectLst/>
                <a:latin typeface="Arial" panose="020B0604020202020204" pitchFamily="34" charset="0"/>
              </a:rPr>
              <a:t>Deadlines </a:t>
            </a:r>
            <a:r>
              <a:rPr kumimoji="0" lang="en-CH" altLang="en-CH" sz="1800" b="0" i="0" u="none" strike="noStrike" cap="none" normalizeH="0" baseline="0" err="1">
                <a:ln>
                  <a:noFill/>
                </a:ln>
                <a:solidFill>
                  <a:schemeClr val="tx1"/>
                </a:solidFill>
                <a:effectLst/>
                <a:latin typeface="Arial" panose="020B0604020202020204" pitchFamily="34" charset="0"/>
              </a:rPr>
              <a:t>werden</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vergessen</a:t>
            </a:r>
            <a:r>
              <a:rPr kumimoji="0" lang="de-CH" altLang="en-CH"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CH" altLang="en-CH"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altLang="en-CH" sz="1800" b="0" i="0" u="none" strike="noStrike" cap="none" normalizeH="0" baseline="0" err="1">
                <a:ln>
                  <a:noFill/>
                </a:ln>
                <a:solidFill>
                  <a:schemeClr val="tx1"/>
                </a:solidFill>
                <a:effectLst/>
                <a:latin typeface="Arial" panose="020B0604020202020204" pitchFamily="34" charset="0"/>
              </a:rPr>
              <a:t>Fehlende</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Erinnerungen</a:t>
            </a:r>
            <a:r>
              <a:rPr kumimoji="0" lang="en-CH" altLang="en-CH" sz="1800" b="0" i="0" u="none" strike="noStrike" cap="none" normalizeH="0" baseline="0">
                <a:ln>
                  <a:noFill/>
                </a:ln>
                <a:solidFill>
                  <a:schemeClr val="tx1"/>
                </a:solidFill>
                <a:effectLst/>
                <a:latin typeface="Arial" panose="020B0604020202020204" pitchFamily="34" charset="0"/>
              </a:rPr>
              <a:t> und Organisation </a:t>
            </a:r>
            <a:r>
              <a:rPr kumimoji="0" lang="en-CH" altLang="en-CH" sz="1800" b="0" i="0" u="none" strike="noStrike" cap="none" normalizeH="0" baseline="0" err="1">
                <a:ln>
                  <a:noFill/>
                </a:ln>
                <a:solidFill>
                  <a:schemeClr val="tx1"/>
                </a:solidFill>
                <a:effectLst/>
                <a:latin typeface="Arial" panose="020B0604020202020204" pitchFamily="34" charset="0"/>
              </a:rPr>
              <a:t>führen</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zu</a:t>
            </a:r>
            <a:r>
              <a:rPr kumimoji="0" lang="en-CH" altLang="en-CH" sz="1800" b="0" i="0" u="none" strike="noStrike" cap="none" normalizeH="0" baseline="0">
                <a:ln>
                  <a:noFill/>
                </a:ln>
                <a:solidFill>
                  <a:schemeClr val="tx1"/>
                </a:solidFill>
                <a:effectLst/>
                <a:latin typeface="Arial" panose="020B0604020202020204" pitchFamily="34" charset="0"/>
              </a:rPr>
              <a:t> Stress und </a:t>
            </a:r>
            <a:r>
              <a:rPr kumimoji="0" lang="en-CH" altLang="en-CH" sz="1800" b="0" i="0" u="none" strike="noStrike" cap="none" normalizeH="0" baseline="0" err="1">
                <a:ln>
                  <a:noFill/>
                </a:ln>
                <a:solidFill>
                  <a:schemeClr val="tx1"/>
                </a:solidFill>
                <a:effectLst/>
                <a:latin typeface="Arial" panose="020B0604020202020204" pitchFamily="34" charset="0"/>
              </a:rPr>
              <a:t>schlechteren</a:t>
            </a:r>
            <a:r>
              <a:rPr kumimoji="0" lang="en-CH" altLang="en-CH" sz="1800" b="0" i="0" u="none" strike="noStrike" cap="none" normalizeH="0" baseline="0">
                <a:ln>
                  <a:noFill/>
                </a:ln>
                <a:solidFill>
                  <a:schemeClr val="tx1"/>
                </a:solidFill>
                <a:effectLst/>
                <a:latin typeface="Arial" panose="020B0604020202020204" pitchFamily="34" charset="0"/>
              </a:rPr>
              <a:t> </a:t>
            </a:r>
            <a:r>
              <a:rPr kumimoji="0" lang="en-CH" altLang="en-CH" sz="1800" b="0" i="0" u="none" strike="noStrike" cap="none" normalizeH="0" baseline="0" err="1">
                <a:ln>
                  <a:noFill/>
                </a:ln>
                <a:solidFill>
                  <a:schemeClr val="tx1"/>
                </a:solidFill>
                <a:effectLst/>
                <a:latin typeface="Arial" panose="020B0604020202020204" pitchFamily="34" charset="0"/>
              </a:rPr>
              <a:t>Leistungen</a:t>
            </a:r>
            <a:r>
              <a:rPr kumimoji="0" lang="en-CH" altLang="en-CH" sz="1800" b="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60613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lstStyle/>
          <a:p>
            <a:r>
              <a:rPr lang="en-CH" b="1" err="1">
                <a:latin typeface="Gloria Hallelujah"/>
                <a:cs typeface="Arial"/>
              </a:rPr>
              <a:t>Problemstellung</a:t>
            </a:r>
            <a:endParaRPr lang="en-US">
              <a:latin typeface="Gloria Hallelujah"/>
            </a:endParaRPr>
          </a:p>
        </p:txBody>
      </p:sp>
      <p:pic>
        <p:nvPicPr>
          <p:cNvPr id="4" name="Graphic 3">
            <a:extLst>
              <a:ext uri="{FF2B5EF4-FFF2-40B4-BE49-F238E27FC236}">
                <a16:creationId xmlns:a16="http://schemas.microsoft.com/office/drawing/2014/main" id="{A9ABE267-AA18-1D28-3BC4-DC0177DFC0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9393" y="2746219"/>
            <a:ext cx="1227707" cy="690585"/>
          </a:xfrm>
          <a:prstGeom prst="rect">
            <a:avLst/>
          </a:prstGeom>
        </p:spPr>
      </p:pic>
      <p:sp>
        <p:nvSpPr>
          <p:cNvPr id="2" name="TextBox 1">
            <a:extLst>
              <a:ext uri="{FF2B5EF4-FFF2-40B4-BE49-F238E27FC236}">
                <a16:creationId xmlns:a16="http://schemas.microsoft.com/office/drawing/2014/main" id="{310A1AB2-A25A-BD0A-54BB-A1A0E634BBF7}"/>
              </a:ext>
            </a:extLst>
          </p:cNvPr>
          <p:cNvSpPr txBox="1"/>
          <p:nvPr/>
        </p:nvSpPr>
        <p:spPr>
          <a:xfrm>
            <a:off x="473149" y="1765005"/>
            <a:ext cx="8218967" cy="2129878"/>
          </a:xfrm>
          <a:prstGeom prst="rect">
            <a:avLst/>
          </a:prstGeom>
          <a:noFill/>
        </p:spPr>
        <p:txBody>
          <a:bodyPr wrap="square" rtlCol="0">
            <a:spAutoFit/>
          </a:bodyPr>
          <a:lstStyle/>
          <a:p>
            <a:pPr>
              <a:lnSpc>
                <a:spcPct val="150000"/>
              </a:lnSpc>
            </a:pPr>
            <a:r>
              <a:rPr lang="de-DE" b="1"/>
              <a:t>Schülerinnen und Schüler verlieren häufig den Überblick über ihre Hausaufgaben, Abgabetermine und Fächer. Dies führt zu vergessenen Aufgaben, Stress und ineffizientem Lernen. Bestehende Planungs-Apps sind oft zu komplex, unübersichtlich oder nicht speziell auf den Schulalltag zugeschnitten, sodass sie im Alltag kaum genutzt werden.</a:t>
            </a:r>
            <a:endParaRPr lang="en-CH" b="1"/>
          </a:p>
        </p:txBody>
      </p:sp>
    </p:spTree>
    <p:extLst>
      <p:ext uri="{BB962C8B-B14F-4D97-AF65-F5344CB8AC3E}">
        <p14:creationId xmlns:p14="http://schemas.microsoft.com/office/powerpoint/2010/main" val="41620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1ED89-ACCC-B0C6-8AD3-5A8579D6492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833ACB3-33D4-F54E-2A8D-D8680C84239D}"/>
              </a:ext>
            </a:extLst>
          </p:cNvPr>
          <p:cNvPicPr>
            <a:picLocks noChangeAspect="1"/>
          </p:cNvPicPr>
          <p:nvPr/>
        </p:nvPicPr>
        <p:blipFill>
          <a:blip r:embed="rId3"/>
          <a:stretch>
            <a:fillRect/>
          </a:stretch>
        </p:blipFill>
        <p:spPr>
          <a:xfrm>
            <a:off x="0" y="301625"/>
            <a:ext cx="7815904" cy="11607901"/>
          </a:xfrm>
          <a:prstGeom prst="rect">
            <a:avLst/>
          </a:prstGeom>
        </p:spPr>
      </p:pic>
      <p:sp>
        <p:nvSpPr>
          <p:cNvPr id="2" name="Title 1">
            <a:extLst>
              <a:ext uri="{FF2B5EF4-FFF2-40B4-BE49-F238E27FC236}">
                <a16:creationId xmlns:a16="http://schemas.microsoft.com/office/drawing/2014/main" id="{1BAF5982-81C4-99DD-4E5E-60C896FF0E72}"/>
              </a:ext>
            </a:extLst>
          </p:cNvPr>
          <p:cNvSpPr>
            <a:spLocks noGrp="1"/>
          </p:cNvSpPr>
          <p:nvPr>
            <p:ph type="title"/>
          </p:nvPr>
        </p:nvSpPr>
        <p:spPr>
          <a:xfrm>
            <a:off x="7988300" y="365125"/>
            <a:ext cx="3365500" cy="1325563"/>
          </a:xfrm>
        </p:spPr>
        <p:txBody>
          <a:bodyPr/>
          <a:lstStyle/>
          <a:p>
            <a:r>
              <a:rPr lang="en-CH">
                <a:latin typeface="Gloria Hallelujah"/>
                <a:cs typeface="Arial"/>
              </a:rPr>
              <a:t>Lösung</a:t>
            </a:r>
            <a:endParaRPr lang="en-US"/>
          </a:p>
        </p:txBody>
      </p:sp>
      <p:sp>
        <p:nvSpPr>
          <p:cNvPr id="4" name="Footer Placeholder 3">
            <a:extLst>
              <a:ext uri="{FF2B5EF4-FFF2-40B4-BE49-F238E27FC236}">
                <a16:creationId xmlns:a16="http://schemas.microsoft.com/office/drawing/2014/main" id="{E7E4BD94-6A4D-A41B-25FD-35CED6908377}"/>
              </a:ext>
            </a:extLst>
          </p:cNvPr>
          <p:cNvSpPr>
            <a:spLocks noGrp="1"/>
          </p:cNvSpPr>
          <p:nvPr>
            <p:ph type="ftr" sz="quarter" idx="10"/>
          </p:nvPr>
        </p:nvSpPr>
        <p:spPr/>
        <p:txBody>
          <a:bodyPr/>
          <a:lstStyle/>
          <a:p>
            <a:r>
              <a:rPr lang="en-GB"/>
              <a:t>Gruppe (Go to Insert &gt; Header &amp; Footer &gt; Footer &gt; Apply to All)</a:t>
            </a:r>
            <a:endParaRPr lang="en-CH"/>
          </a:p>
        </p:txBody>
      </p:sp>
      <p:sp>
        <p:nvSpPr>
          <p:cNvPr id="3" name="Content Placeholder 2">
            <a:extLst>
              <a:ext uri="{FF2B5EF4-FFF2-40B4-BE49-F238E27FC236}">
                <a16:creationId xmlns:a16="http://schemas.microsoft.com/office/drawing/2014/main" id="{C8DB1DDB-6456-FB6F-1B93-9096A5B7198E}"/>
              </a:ext>
            </a:extLst>
          </p:cNvPr>
          <p:cNvSpPr>
            <a:spLocks noGrp="1"/>
          </p:cNvSpPr>
          <p:nvPr>
            <p:ph idx="1"/>
          </p:nvPr>
        </p:nvSpPr>
        <p:spPr>
          <a:xfrm>
            <a:off x="1014063" y="1709388"/>
            <a:ext cx="6155194" cy="4390084"/>
          </a:xfrm>
        </p:spPr>
        <p:txBody>
          <a:bodyPr vert="horz" lIns="91440" tIns="45720" rIns="91440" bIns="45720" rtlCol="0" anchor="t">
            <a:normAutofit/>
          </a:bodyPr>
          <a:lstStyle/>
          <a:p>
            <a:pPr marL="0" indent="0">
              <a:buNone/>
            </a:pPr>
            <a:r>
              <a:rPr lang="en-US">
                <a:latin typeface="Gloria Hallelujah"/>
                <a:cs typeface="Arial"/>
              </a:rPr>
              <a:t>Eure </a:t>
            </a:r>
            <a:r>
              <a:rPr lang="en-US" err="1">
                <a:latin typeface="Gloria Hallelujah"/>
                <a:cs typeface="Arial"/>
              </a:rPr>
              <a:t>Lösung</a:t>
            </a:r>
            <a:endParaRPr lang="en-US">
              <a:latin typeface="Gloria Hallelujah"/>
              <a:cs typeface="Arial"/>
            </a:endParaRPr>
          </a:p>
        </p:txBody>
      </p:sp>
      <p:pic>
        <p:nvPicPr>
          <p:cNvPr id="6" name="Picture 5" descr="A black and white image of a water drop&#10;&#10;AI-generated content may be incorrect.">
            <a:extLst>
              <a:ext uri="{FF2B5EF4-FFF2-40B4-BE49-F238E27FC236}">
                <a16:creationId xmlns:a16="http://schemas.microsoft.com/office/drawing/2014/main" id="{6BD96989-B8E3-C5EC-0114-1A216D4ADC07}"/>
              </a:ext>
            </a:extLst>
          </p:cNvPr>
          <p:cNvPicPr>
            <a:picLocks noChangeAspect="1"/>
          </p:cNvPicPr>
          <p:nvPr/>
        </p:nvPicPr>
        <p:blipFill>
          <a:blip r:embed="rId4"/>
          <a:stretch>
            <a:fillRect/>
          </a:stretch>
        </p:blipFill>
        <p:spPr>
          <a:xfrm>
            <a:off x="7990750" y="2445090"/>
            <a:ext cx="3339943" cy="2706778"/>
          </a:xfrm>
          <a:prstGeom prst="rect">
            <a:avLst/>
          </a:prstGeom>
        </p:spPr>
      </p:pic>
      <p:sp>
        <p:nvSpPr>
          <p:cNvPr id="13" name="Rectangle 5">
            <a:extLst>
              <a:ext uri="{FF2B5EF4-FFF2-40B4-BE49-F238E27FC236}">
                <a16:creationId xmlns:a16="http://schemas.microsoft.com/office/drawing/2014/main" id="{AE78FD7F-20FD-15A9-F99F-9AFAD340FE8F}"/>
              </a:ext>
            </a:extLst>
          </p:cNvPr>
          <p:cNvSpPr>
            <a:spLocks noChangeArrowheads="1"/>
          </p:cNvSpPr>
          <p:nvPr/>
        </p:nvSpPr>
        <p:spPr bwMode="auto">
          <a:xfrm>
            <a:off x="537727" y="3003574"/>
            <a:ext cx="7107865"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CH" sz="1800" b="1" i="0" u="none" strike="noStrike" cap="none" normalizeH="0" baseline="0">
                <a:ln>
                  <a:noFill/>
                </a:ln>
                <a:effectLst/>
                <a:latin typeface="Arial"/>
                <a:cs typeface="Arial"/>
              </a:rPr>
              <a:t>Hausaufgaben nach Fächern und Klassen zu verwalten.</a:t>
            </a:r>
            <a:endParaRPr kumimoji="0" lang="de-CH" sz="1800" b="1" i="0" u="none" strike="noStrike" cap="none" normalizeH="0" baseline="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tabLst/>
            </a:pPr>
            <a:endParaRPr kumimoji="0" lang="en-CH" altLang="en-CH" sz="1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CH" sz="1800" b="1" i="0" u="none" strike="noStrike" cap="none" normalizeH="0" baseline="0">
                <a:ln>
                  <a:noFill/>
                </a:ln>
                <a:effectLst/>
                <a:latin typeface="Arial"/>
                <a:cs typeface="Arial"/>
              </a:rPr>
              <a:t>Eine </a:t>
            </a:r>
            <a:r>
              <a:rPr kumimoji="0" lang="en-CH" sz="1800" b="1" i="0" u="none" strike="noStrike" cap="none" normalizeH="0" baseline="0" err="1">
                <a:ln>
                  <a:noFill/>
                </a:ln>
                <a:effectLst/>
                <a:latin typeface="Arial"/>
                <a:cs typeface="Arial"/>
              </a:rPr>
              <a:t>übersichtliche</a:t>
            </a:r>
            <a:r>
              <a:rPr kumimoji="0" lang="en-CH" sz="1800" b="1" i="0" u="none" strike="noStrike" cap="none" normalizeH="0" baseline="0">
                <a:ln>
                  <a:noFill/>
                </a:ln>
                <a:effectLst/>
                <a:latin typeface="Arial"/>
                <a:cs typeface="Arial"/>
              </a:rPr>
              <a:t> Web-</a:t>
            </a:r>
            <a:r>
              <a:rPr kumimoji="0" lang="en-CH" sz="1800" b="1" i="0" u="none" strike="noStrike" cap="none" normalizeH="0" baseline="0" err="1">
                <a:ln>
                  <a:noFill/>
                </a:ln>
                <a:effectLst/>
                <a:latin typeface="Arial"/>
                <a:cs typeface="Arial"/>
              </a:rPr>
              <a:t>Oberfläche</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zu</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nutzen</a:t>
            </a:r>
            <a:r>
              <a:rPr kumimoji="0" lang="en-CH" sz="1800" b="1" i="0" u="none" strike="noStrike" cap="none" normalizeH="0" baseline="0">
                <a:ln>
                  <a:noFill/>
                </a:ln>
                <a:effectLst/>
                <a:latin typeface="Arial"/>
                <a:cs typeface="Arial"/>
              </a:rPr>
              <a:t>, die </a:t>
            </a:r>
            <a:r>
              <a:rPr kumimoji="0" lang="en-CH" sz="1800" b="1" i="0" u="none" strike="noStrike" cap="none" normalizeH="0" baseline="0" err="1">
                <a:ln>
                  <a:noFill/>
                </a:ln>
                <a:effectLst/>
                <a:latin typeface="Arial"/>
                <a:cs typeface="Arial"/>
              </a:rPr>
              <a:t>Schülern</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Lehrern</a:t>
            </a:r>
            <a:r>
              <a:rPr kumimoji="0" lang="en-CH" sz="1800" b="1" i="0" u="none" strike="noStrike" cap="none" normalizeH="0" baseline="0">
                <a:ln>
                  <a:noFill/>
                </a:ln>
                <a:effectLst/>
                <a:latin typeface="Arial"/>
                <a:cs typeface="Arial"/>
              </a:rPr>
              <a:t> und </a:t>
            </a:r>
            <a:r>
              <a:rPr kumimoji="0" lang="en-CH" sz="1800" b="1" i="0" u="none" strike="noStrike" cap="none" normalizeH="0" baseline="0" err="1">
                <a:ln>
                  <a:noFill/>
                </a:ln>
                <a:effectLst/>
                <a:latin typeface="Arial"/>
                <a:cs typeface="Arial"/>
              </a:rPr>
              <a:t>Eltern</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eine</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einfache</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Planung</a:t>
            </a:r>
            <a:r>
              <a:rPr kumimoji="0" lang="en-CH" sz="1800" b="1" i="0" u="none" strike="noStrike" cap="none" normalizeH="0" baseline="0">
                <a:ln>
                  <a:noFill/>
                </a:ln>
                <a:effectLst/>
                <a:latin typeface="Arial"/>
                <a:cs typeface="Arial"/>
              </a:rPr>
              <a:t> und </a:t>
            </a:r>
            <a:r>
              <a:rPr kumimoji="0" lang="en-CH" sz="1800" b="1" i="0" u="none" strike="noStrike" cap="none" normalizeH="0" baseline="0" err="1">
                <a:ln>
                  <a:noFill/>
                </a:ln>
                <a:effectLst/>
                <a:latin typeface="Arial"/>
                <a:cs typeface="Arial"/>
              </a:rPr>
              <a:t>Nachverfolgung</a:t>
            </a:r>
            <a:r>
              <a:rPr kumimoji="0" lang="en-CH" sz="1800" b="1" i="0" u="none" strike="noStrike" cap="none" normalizeH="0" baseline="0">
                <a:ln>
                  <a:noFill/>
                </a:ln>
                <a:effectLst/>
                <a:latin typeface="Arial"/>
                <a:cs typeface="Arial"/>
              </a:rPr>
              <a:t> </a:t>
            </a:r>
            <a:r>
              <a:rPr kumimoji="0" lang="en-CH" sz="1800" b="1" i="0" u="none" strike="noStrike" cap="none" normalizeH="0" baseline="0" err="1">
                <a:ln>
                  <a:noFill/>
                </a:ln>
                <a:effectLst/>
                <a:latin typeface="Arial"/>
                <a:cs typeface="Arial"/>
              </a:rPr>
              <a:t>ermöglicht</a:t>
            </a:r>
            <a:r>
              <a:rPr kumimoji="0" lang="en-CH" sz="1800" b="1" i="0" u="none" strike="noStrike" cap="none" normalizeH="0" baseline="0">
                <a:ln>
                  <a:noFill/>
                </a:ln>
                <a:effectLst/>
                <a:latin typeface="Arial"/>
                <a:cs typeface="Arial"/>
              </a:rPr>
              <a:t>.</a:t>
            </a:r>
            <a:endParaRPr lang="en-CH" sz="1800" b="1" i="0" u="none" strike="noStrike" cap="none" normalizeH="0" baseline="0">
              <a:ln>
                <a:noFill/>
              </a:ln>
              <a:effectLst/>
              <a:latin typeface="Arial"/>
              <a:cs typeface="Arial"/>
            </a:endParaRPr>
          </a:p>
          <a:p>
            <a:pPr>
              <a:spcBef>
                <a:spcPct val="0"/>
              </a:spcBef>
              <a:spcAft>
                <a:spcPct val="0"/>
              </a:spcAft>
              <a:buFontTx/>
              <a:buChar char="•"/>
            </a:pPr>
            <a:endParaRPr lang="en-CH" b="1">
              <a:latin typeface="Arial" panose="020B0604020202020204" pitchFamily="34" charset="0"/>
              <a:cs typeface="Arial"/>
            </a:endParaRPr>
          </a:p>
          <a:p>
            <a:pPr>
              <a:spcBef>
                <a:spcPct val="0"/>
              </a:spcBef>
              <a:spcAft>
                <a:spcPct val="0"/>
              </a:spcAft>
              <a:buFontTx/>
              <a:buChar char="•"/>
            </a:pPr>
            <a:endParaRPr lang="en-CH" b="1">
              <a:latin typeface="Arial" panose="020B0604020202020204" pitchFamily="34" charset="0"/>
              <a:cs typeface="Arial"/>
            </a:endParaRPr>
          </a:p>
        </p:txBody>
      </p:sp>
    </p:spTree>
    <p:extLst>
      <p:ext uri="{BB962C8B-B14F-4D97-AF65-F5344CB8AC3E}">
        <p14:creationId xmlns:p14="http://schemas.microsoft.com/office/powerpoint/2010/main" val="403660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lstStyle/>
          <a:p>
            <a:r>
              <a:rPr lang="en-CH" b="1">
                <a:latin typeface="Arial"/>
                <a:cs typeface="Arial"/>
              </a:rPr>
              <a:t>Demo Video / Oder Link Auf Live Umgebung</a:t>
            </a:r>
            <a:endParaRPr lang="en-CH" b="1"/>
          </a:p>
        </p:txBody>
      </p:sp>
      <p:sp>
        <p:nvSpPr>
          <p:cNvPr id="2" name="TextBox 1">
            <a:extLst>
              <a:ext uri="{FF2B5EF4-FFF2-40B4-BE49-F238E27FC236}">
                <a16:creationId xmlns:a16="http://schemas.microsoft.com/office/drawing/2014/main" id="{26096D77-8E7E-7139-326C-7457EDC6B7AF}"/>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git@github.com:hackts-ch</a:t>
            </a:r>
            <a:r>
              <a:rPr lang="en-US"/>
              <a:t>/hackingen-2025-infos.git</a:t>
            </a:r>
          </a:p>
        </p:txBody>
      </p:sp>
      <p:pic>
        <p:nvPicPr>
          <p:cNvPr id="4" name="Unbenanntes Video">
            <a:hlinkClick r:id="" action="ppaction://media"/>
            <a:extLst>
              <a:ext uri="{FF2B5EF4-FFF2-40B4-BE49-F238E27FC236}">
                <a16:creationId xmlns:a16="http://schemas.microsoft.com/office/drawing/2014/main" id="{932CB379-5C53-ECE4-59E4-442F2C0AD5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46" y="5444"/>
            <a:ext cx="12196081" cy="6860720"/>
          </a:xfrm>
          <a:prstGeom prst="rect">
            <a:avLst/>
          </a:prstGeom>
        </p:spPr>
      </p:pic>
    </p:spTree>
    <p:extLst>
      <p:ext uri="{BB962C8B-B14F-4D97-AF65-F5344CB8AC3E}">
        <p14:creationId xmlns:p14="http://schemas.microsoft.com/office/powerpoint/2010/main" val="39260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23EC-256B-2630-9521-B32B664AFE5D}"/>
              </a:ext>
            </a:extLst>
          </p:cNvPr>
          <p:cNvSpPr>
            <a:spLocks noGrp="1"/>
          </p:cNvSpPr>
          <p:nvPr>
            <p:ph type="title"/>
          </p:nvPr>
        </p:nvSpPr>
        <p:spPr/>
        <p:txBody>
          <a:bodyPr/>
          <a:lstStyle/>
          <a:p>
            <a:r>
              <a:rPr lang="en-US" err="1"/>
              <a:t>Zukunftsideen</a:t>
            </a:r>
            <a:r>
              <a:rPr lang="en-US"/>
              <a:t> / </a:t>
            </a:r>
            <a:r>
              <a:rPr lang="en-US" err="1"/>
              <a:t>Erweiterungsmöglichkeiten</a:t>
            </a:r>
            <a:endParaRPr lang="en-CH"/>
          </a:p>
        </p:txBody>
      </p:sp>
      <p:sp>
        <p:nvSpPr>
          <p:cNvPr id="3" name="Content Placeholder 2">
            <a:extLst>
              <a:ext uri="{FF2B5EF4-FFF2-40B4-BE49-F238E27FC236}">
                <a16:creationId xmlns:a16="http://schemas.microsoft.com/office/drawing/2014/main" id="{418CF82A-CF49-7604-3739-BC186718B10B}"/>
              </a:ext>
            </a:extLst>
          </p:cNvPr>
          <p:cNvSpPr>
            <a:spLocks noGrp="1"/>
          </p:cNvSpPr>
          <p:nvPr>
            <p:ph idx="1"/>
          </p:nvPr>
        </p:nvSpPr>
        <p:spPr/>
        <p:txBody>
          <a:bodyPr/>
          <a:lstStyle/>
          <a:p>
            <a:r>
              <a:rPr lang="en-US"/>
              <a:t>Mobile App / Responsive Design</a:t>
            </a:r>
          </a:p>
          <a:p>
            <a:r>
              <a:rPr lang="en-US"/>
              <a:t>Kalender- und </a:t>
            </a:r>
            <a:r>
              <a:rPr lang="en-US" err="1"/>
              <a:t>Erinnerungsfunktion</a:t>
            </a:r>
            <a:endParaRPr lang="en-US"/>
          </a:p>
          <a:p>
            <a:r>
              <a:rPr lang="en-US" err="1"/>
              <a:t>Fortschritts</a:t>
            </a:r>
            <a:r>
              <a:rPr lang="en-US"/>
              <a:t>- und </a:t>
            </a:r>
            <a:r>
              <a:rPr lang="en-US" err="1"/>
              <a:t>Statistikfunktionen</a:t>
            </a:r>
            <a:endParaRPr lang="en-US"/>
          </a:p>
          <a:p>
            <a:r>
              <a:rPr lang="en-US" err="1"/>
              <a:t>Intelligente</a:t>
            </a:r>
            <a:r>
              <a:rPr lang="en-US"/>
              <a:t> </a:t>
            </a:r>
            <a:r>
              <a:rPr lang="en-US" err="1"/>
              <a:t>Planung</a:t>
            </a:r>
            <a:r>
              <a:rPr lang="en-US"/>
              <a:t> / KI-</a:t>
            </a:r>
            <a:r>
              <a:rPr lang="en-US" err="1"/>
              <a:t>Unterstützung</a:t>
            </a:r>
            <a:endParaRPr lang="en-CH"/>
          </a:p>
        </p:txBody>
      </p:sp>
      <p:sp>
        <p:nvSpPr>
          <p:cNvPr id="4" name="Footer Placeholder 3">
            <a:extLst>
              <a:ext uri="{FF2B5EF4-FFF2-40B4-BE49-F238E27FC236}">
                <a16:creationId xmlns:a16="http://schemas.microsoft.com/office/drawing/2014/main" id="{F35072FD-D2C2-D35D-547A-F93EC960673F}"/>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352958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E01FB7842D2BB4D9F19F1DF3BF33CC5" ma:contentTypeVersion="4" ma:contentTypeDescription="Ein neues Dokument erstellen." ma:contentTypeScope="" ma:versionID="ea49cae75ea9669c65b75a30a2df5b29">
  <xsd:schema xmlns:xsd="http://www.w3.org/2001/XMLSchema" xmlns:xs="http://www.w3.org/2001/XMLSchema" xmlns:p="http://schemas.microsoft.com/office/2006/metadata/properties" xmlns:ns2="66aa7ffe-4676-480f-8378-552d23a0630f" targetNamespace="http://schemas.microsoft.com/office/2006/metadata/properties" ma:root="true" ma:fieldsID="4f0b0f36815fcc846d71395987c38662" ns2:_="">
    <xsd:import namespace="66aa7ffe-4676-480f-8378-552d23a0630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aa7ffe-4676-480f-8378-552d23a063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13E945-9007-4AE6-A0D6-7AEB5970AF66}">
  <ds:schemaRefs>
    <ds:schemaRef ds:uri="66aa7ffe-4676-480f-8378-552d23a063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A88181-A5E1-4A20-8AA5-17B5F0DD04A3}">
  <ds:schemaRefs>
    <ds:schemaRef ds:uri="http://schemas.microsoft.com/sharepoint/v3/contenttype/forms"/>
  </ds:schemaRefs>
</ds:datastoreItem>
</file>

<file path=customXml/itemProps3.xml><?xml version="1.0" encoding="utf-8"?>
<ds:datastoreItem xmlns:ds="http://schemas.openxmlformats.org/officeDocument/2006/customXml" ds:itemID="{09C1C96B-E7B2-4E00-95AE-ADC75EF14E9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Breitbild</PresentationFormat>
  <Paragraphs>47</Paragraphs>
  <Slides>7</Slides>
  <Notes>5</Notes>
  <HiddenSlides>1</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Aptos</vt:lpstr>
      <vt:lpstr>Arial</vt:lpstr>
      <vt:lpstr>Gloria Hallelujah</vt:lpstr>
      <vt:lpstr>Office Theme</vt:lpstr>
      <vt:lpstr>Be a silly goose!</vt:lpstr>
      <vt:lpstr>PowerPoint-Präsentation</vt:lpstr>
      <vt:lpstr>Pitch – Gruppe Epsilon</vt:lpstr>
      <vt:lpstr>Problemstellung</vt:lpstr>
      <vt:lpstr>Lösung</vt:lpstr>
      <vt:lpstr>Demo Video / Oder Link Auf Live Umgebung</vt:lpstr>
      <vt:lpstr>Zukunftsideen / Erweiterungsmöglichkeiten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Albrecht</dc:creator>
  <cp:lastModifiedBy>Rechsteiner Kevin</cp:lastModifiedBy>
  <cp:revision>2</cp:revision>
  <dcterms:created xsi:type="dcterms:W3CDTF">2025-07-18T13:25:25Z</dcterms:created>
  <dcterms:modified xsi:type="dcterms:W3CDTF">2025-08-23T13:45:48Z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0x0101008E01FB7842D2BB4D9F19F1DF3BF33CC5</vt:lpwstr>
  </property>
</Properties>
</file>